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1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-6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media/>
</file>

<file path=ppt/media/image1.png>
</file>

<file path=ppt/media/image2.png>
</file>

<file path=ppt/media/image3.wmf>
</file>

<file path=ppt/media/image4.wm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3.wmf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2025-03-17-</a:t>
            </a:r>
            <a:r>
              <a:rPr lang="zh-CN" altLang="en-US"/>
              <a:t>客户投诉有压痕，外观白点不良，客户要求退货，重新挑选</a:t>
            </a:r>
            <a:endParaRPr lang="zh-CN" altLang="en-US"/>
          </a:p>
        </p:txBody>
      </p:sp>
      <p:pic>
        <p:nvPicPr>
          <p:cNvPr id="4" name="内容占位符 3" descr="微信图片_2025031718164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3735" y="2061210"/>
            <a:ext cx="779526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2025-03-17-</a:t>
            </a:r>
            <a:r>
              <a:rPr lang="en-US" altLang="zh-CN"/>
              <a:t>客户反馈印刷不良，要求退货</a:t>
            </a:r>
            <a:endParaRPr lang="en-US" altLang="zh-CN"/>
          </a:p>
        </p:txBody>
      </p:sp>
      <p:pic>
        <p:nvPicPr>
          <p:cNvPr id="4" name="内容占位符 3" descr="微信图片_202503171827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605" y="2277110"/>
            <a:ext cx="8229600" cy="44151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2025-03-20-A125-1</a:t>
            </a:r>
            <a:r>
              <a:rPr lang="zh-CN" altLang="en-US"/>
              <a:t>客户投诉没抖散</a:t>
            </a:r>
            <a:endParaRPr lang="zh-CN" altLang="en-US"/>
          </a:p>
        </p:txBody>
      </p:sp>
      <p:graphicFrame>
        <p:nvGraphicFramePr>
          <p:cNvPr id="4" name="内容占位符 3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179705" y="3212465"/>
          <a:ext cx="4196571" cy="28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Package">
                  <p:embed/>
                </p:oleObj>
              </mc:Choice>
              <mc:Fallback>
                <p:oleObj name="" showAsIcon="1" r:id="rId1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79705" y="3212465"/>
                        <a:ext cx="4196571" cy="288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033010" y="4004945"/>
          <a:ext cx="3085465" cy="2245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3" imgW="971550" imgH="666750" progId="Package">
                  <p:embed/>
                </p:oleObj>
              </mc:Choice>
              <mc:Fallback>
                <p:oleObj name="" showAsIcon="1" r:id="rId3" imgW="971550" imgH="666750" progId="Package">
                  <p:embed/>
                  <p:pic>
                    <p:nvPicPr>
                      <p:cNvPr id="0" name="图片 102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33010" y="4004945"/>
                        <a:ext cx="3085465" cy="2245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D53客户反馈没有送货单</a:t>
            </a:r>
            <a:endParaRPr lang="zh-CN" altLang="en-US"/>
          </a:p>
        </p:txBody>
      </p:sp>
      <p:pic>
        <p:nvPicPr>
          <p:cNvPr id="4" name="内容占位符 3" descr="微信图片_2025032118215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60065" y="2132965"/>
            <a:ext cx="3001645" cy="4526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WPS 演示</Application>
  <PresentationFormat/>
  <Paragraphs>8</Paragraphs>
  <Slides>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Package</vt:lpstr>
      <vt:lpstr>Package</vt:lpstr>
      <vt:lpstr>2025-03-17-客户投诉有压痕，外观白点不良，客户要求退货，重新挑选</vt:lpstr>
      <vt:lpstr>2025-03-17-客户反馈印刷不良，要求退货</vt:lpstr>
      <vt:lpstr>2025-03-20-A125-1客户投诉没抖散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2025-03-17-客户投诉有压痕，外观白点不良，客户要求退货，重新挑选</dc:title>
  <dc:creator>Administrator</dc:creator>
  <cp:lastModifiedBy>WPS</cp:lastModifiedBy>
  <cp:revision>5</cp:revision>
  <dcterms:created xsi:type="dcterms:W3CDTF">2025-03-17T10:40:00Z</dcterms:created>
  <dcterms:modified xsi:type="dcterms:W3CDTF">2025-03-21T11:04:31Z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2A2F8A842DD14B338E927EF5E9F23A22_12</vt:lpwstr>
  </property>
  <property fmtid="{D5CDD505-2E9C-101B-9397-08002B2CF9AE}" pid="3" name="KSOProductBuildVer">
    <vt:lpwstr>2052-12.8.2.18205</vt:lpwstr>
  </property>
</Properties>
</file>

<file path=docProps/thumbnail.jpeg>
</file>